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ASHIKA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622021104010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3" name="Picture 2"/>
          <p:cNvPicPr>
            <a:picLocks noChangeAspect="1"/>
          </p:cNvPicPr>
          <p:nvPr/>
        </p:nvPicPr>
        <p:blipFill>
          <a:blip r:embed="rId2"/>
          <a:srcRect/>
          <a:stretch/>
        </p:blipFill>
        <p:spPr>
          <a:xfrm>
            <a:off x="1511570" y="1267649"/>
            <a:ext cx="6120410"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3" name="Picture 2"/>
          <p:cNvPicPr>
            <a:picLocks noChangeAspect="1"/>
          </p:cNvPicPr>
          <p:nvPr/>
        </p:nvPicPr>
        <p:blipFill>
          <a:blip r:embed="rId2"/>
          <a:srcRect/>
          <a:stretch/>
        </p:blipFill>
        <p:spPr>
          <a:xfrm>
            <a:off x="1511570" y="1267649"/>
            <a:ext cx="6120409"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3" name="Picture 2"/>
          <p:cNvPicPr>
            <a:picLocks noChangeAspect="1"/>
          </p:cNvPicPr>
          <p:nvPr/>
        </p:nvPicPr>
        <p:blipFill>
          <a:blip r:embed="rId2"/>
          <a:srcRect/>
          <a:stretch/>
        </p:blipFill>
        <p:spPr>
          <a:xfrm>
            <a:off x="1331860" y="1267649"/>
            <a:ext cx="6479829" cy="364490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LOGIN PAGE</a:t>
            </a:r>
          </a:p>
        </p:txBody>
      </p:sp>
      <p:pic>
        <p:nvPicPr>
          <p:cNvPr id="4" name="Picture 3"/>
          <p:cNvPicPr>
            <a:picLocks noChangeAspect="1"/>
          </p:cNvPicPr>
          <p:nvPr/>
        </p:nvPicPr>
        <p:blipFill>
          <a:blip r:embed="rId2"/>
          <a:srcRect/>
          <a:stretch/>
        </p:blipFill>
        <p:spPr>
          <a:xfrm>
            <a:off x="1745867" y="1214939"/>
            <a:ext cx="565226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95</TotalTime>
  <Words>671</Words>
  <Application>Microsoft Office PowerPoint</Application>
  <PresentationFormat>On-screen Show (16:9)</PresentationFormat>
  <Paragraphs>103</Paragraphs>
  <Slides>16</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LOGIN PAGE</vt:lpstr>
      <vt:lpstr>Login-Success-Page</vt:lpstr>
      <vt:lpstr>Find-Bus-Page</vt:lpstr>
      <vt:lpstr>See-Booking-Page</vt:lpstr>
      <vt:lpstr>Register-Page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GOPALAKRISHNAN J</cp:lastModifiedBy>
  <cp:revision>33</cp:revision>
  <dcterms:modified xsi:type="dcterms:W3CDTF">2024-04-09T04:17:28Z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